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2" autoAdjust="0"/>
    <p:restoredTop sz="94717" autoAdjust="0"/>
  </p:normalViewPr>
  <p:slideViewPr>
    <p:cSldViewPr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30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31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784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111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0217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93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161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2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6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28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78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3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85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0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5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23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74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39" y="836712"/>
            <a:ext cx="5826719" cy="164630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ПРОЕКТ </a:t>
            </a:r>
            <a:br>
              <a:rPr lang="ru-RU" sz="3600" b="1" dirty="0" smtClean="0"/>
            </a:br>
            <a:r>
              <a:rPr lang="ru-RU" sz="3600" b="1" dirty="0" smtClean="0"/>
              <a:t>«Волонтеры могут все»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7346" y="2996952"/>
            <a:ext cx="7715304" cy="32289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Номинация «Мусор-Угроза или вторая жизнь»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b="1" dirty="0" smtClean="0"/>
              <a:t>Тема: «Борьба с мусором»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 algn="r">
              <a:spcBef>
                <a:spcPts val="0"/>
              </a:spcBef>
            </a:pPr>
            <a:r>
              <a:rPr lang="ru-RU" sz="2000" b="1" dirty="0" smtClean="0"/>
              <a:t>Выполнил: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/>
              <a:t>Лактионов К.М.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8712" y="-171400"/>
            <a:ext cx="7498080" cy="9144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</a:rPr>
              <a:t>Узнать всё о способах утилизации мусора. Находить полезное применение бытовому мусору, тем самым внести свой посильный вклад в частичную утилизацию и сокращению мусорных свалок.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83568" y="1124744"/>
            <a:ext cx="3422144" cy="53436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/>
              <a:t>Провести ряд мероприятий, направленных на очистку и приведение в порядок территории центра города:</a:t>
            </a:r>
          </a:p>
          <a:p>
            <a:r>
              <a:rPr lang="ru-RU" sz="1400" dirty="0"/>
              <a:t>- опрос жителей города;</a:t>
            </a:r>
          </a:p>
          <a:p>
            <a:r>
              <a:rPr lang="ru-RU" sz="1400" dirty="0"/>
              <a:t>- выпуск листовок;</a:t>
            </a:r>
          </a:p>
          <a:p>
            <a:r>
              <a:rPr lang="ru-RU" sz="1400" dirty="0"/>
              <a:t>- уборка мусора около памятников, мемориала, на площади;</a:t>
            </a:r>
          </a:p>
          <a:p>
            <a:r>
              <a:rPr lang="ru-RU" sz="1400" dirty="0"/>
              <a:t>- привлечение общественности (родителей, жителей города);</a:t>
            </a:r>
          </a:p>
          <a:p>
            <a:r>
              <a:rPr lang="ru-RU" sz="1400" dirty="0"/>
              <a:t>- способствовать формированию у людей сознательного отношения к охране и сохранению природы;</a:t>
            </a:r>
          </a:p>
          <a:p>
            <a:r>
              <a:rPr lang="ru-RU" sz="1400" dirty="0"/>
              <a:t>- провести «Мастер Класс» по превращению пластиковых бутылок в поделки, клумбы;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02294" y="1236708"/>
            <a:ext cx="4004498" cy="5119710"/>
          </a:xfrm>
        </p:spPr>
        <p:txBody>
          <a:bodyPr>
            <a:normAutofit/>
          </a:bodyPr>
          <a:lstStyle/>
          <a:p>
            <a:r>
              <a:rPr lang="ru-RU" sz="1400" b="1" dirty="0"/>
              <a:t>Участники. </a:t>
            </a:r>
            <a:r>
              <a:rPr lang="ru-RU" sz="1400" dirty="0"/>
              <a:t>В группу принимаются желающие помощь в решении проблем по переработке мусора у </a:t>
            </a:r>
            <a:r>
              <a:rPr lang="ru-RU" sz="1400" dirty="0" err="1"/>
              <a:t>Ивдельчан</a:t>
            </a:r>
            <a:r>
              <a:rPr lang="ru-RU" sz="1400" dirty="0"/>
              <a:t> от 16 лет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b="1" dirty="0"/>
              <a:t>Количество участников.</a:t>
            </a:r>
            <a:r>
              <a:rPr lang="ru-RU" sz="1400" dirty="0"/>
              <a:t> Не более 13 человек, в связи с ограничением наличия мешков и перчаток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b="1" dirty="0"/>
              <a:t>Продолжительность срока реализации проекта</a:t>
            </a:r>
            <a:endParaRPr lang="ru-RU" sz="1400" dirty="0"/>
          </a:p>
          <a:p>
            <a:r>
              <a:rPr lang="ru-RU" sz="1400" dirty="0"/>
              <a:t>6 месяца, по 2 занятию в неделю, продолжительностью 4 часа, всего 56 занятий. </a:t>
            </a:r>
          </a:p>
          <a:p>
            <a:r>
              <a:rPr lang="ru-RU" sz="1400" dirty="0"/>
              <a:t>Общее количество – 224 </a:t>
            </a:r>
            <a:r>
              <a:rPr lang="ru-RU" sz="1400" dirty="0" smtClean="0"/>
              <a:t>часов</a:t>
            </a:r>
            <a:endParaRPr lang="ru-RU" sz="1400" dirty="0"/>
          </a:p>
          <a:p>
            <a:r>
              <a:rPr lang="ru-RU" sz="1400" b="1" dirty="0"/>
              <a:t>Взаимодействие</a:t>
            </a:r>
            <a:endParaRPr lang="ru-RU" sz="1400" dirty="0"/>
          </a:p>
          <a:p>
            <a:r>
              <a:rPr lang="ru-RU" sz="1400" dirty="0"/>
              <a:t>«Уральский Промышленно-Экономический Техникум</a:t>
            </a:r>
            <a:r>
              <a:rPr lang="ru-RU" sz="1400" dirty="0" smtClean="0"/>
              <a:t>»</a:t>
            </a:r>
            <a:endParaRPr lang="ru-RU" sz="1400" dirty="0"/>
          </a:p>
          <a:p>
            <a:r>
              <a:rPr lang="ru-RU" sz="1400" b="1" dirty="0"/>
              <a:t>Ресурсы</a:t>
            </a:r>
            <a:endParaRPr lang="ru-RU" sz="1400" dirty="0"/>
          </a:p>
          <a:p>
            <a:r>
              <a:rPr lang="ru-RU" sz="1400" dirty="0"/>
              <a:t>Мешки, перчатки, лопаты, листовки.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425575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осознание значимости проблемы и улучшение эстетического и экологического состояния города;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чистая от бытовых отходов территория центра города;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осознанное повышение экологической культуры жителей города;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38872"/>
            <a:ext cx="3312368" cy="2442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43344"/>
            <a:ext cx="2438400" cy="243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09" y="4481744"/>
            <a:ext cx="3059832" cy="2038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786182" y="357166"/>
            <a:ext cx="4214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Краткая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726498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Вплоть до XIX века отходы по большей части представляли только эпидемиологическую опасность. Это были органические вещества и материалы, не загрязняющие окружающую среду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Чем больше разрастались предприятия, тем больше становилось отходов. С началом нефтепереработки ситуация ухудшилась. Теперь возникли отходы, которые и вовсе не разлагаются.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80824"/>
            <a:ext cx="4176464" cy="27743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04" y="2480824"/>
            <a:ext cx="2952328" cy="1959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143240" y="75791"/>
            <a:ext cx="2714644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Классификация отходов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28551" y="2114159"/>
            <a:ext cx="2481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/>
              <a:t>Чрезвычайно опасные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39" y="6205278"/>
            <a:ext cx="2481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Малоопасные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87916" y="5789980"/>
            <a:ext cx="2481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/>
              <a:t>О</a:t>
            </a:r>
            <a:r>
              <a:rPr lang="ru-RU" sz="1600" dirty="0" smtClean="0"/>
              <a:t>пасные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2848" y="2316292"/>
            <a:ext cx="2481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/>
              <a:t>Очень опасные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31" y="3867275"/>
            <a:ext cx="3336032" cy="2336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4038018"/>
            <a:ext cx="2655980" cy="1770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8425"/>
            <a:ext cx="2771800" cy="18478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884" y="276979"/>
            <a:ext cx="2770606" cy="1846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214290"/>
            <a:ext cx="5214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Сортировка и вторичная переработка мусора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50463" y="6061321"/>
            <a:ext cx="2143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</a:t>
            </a:r>
            <a:r>
              <a:rPr lang="ru-RU" sz="1600" dirty="0" smtClean="0"/>
              <a:t>ереработка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3069232"/>
            <a:ext cx="1857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</a:t>
            </a:r>
            <a:r>
              <a:rPr lang="ru-RU" sz="1600" dirty="0" smtClean="0"/>
              <a:t>ортировка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1516"/>
            <a:ext cx="2834389" cy="18901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68" y="576336"/>
            <a:ext cx="2427165" cy="2492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9" y="3403467"/>
            <a:ext cx="2637985" cy="24928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288993"/>
            <a:ext cx="2041383" cy="27218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86" y="3403467"/>
            <a:ext cx="3323861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26237" y="139753"/>
            <a:ext cx="9286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Свалка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4554" y="175655"/>
            <a:ext cx="251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Перерабатывающий завод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3402599"/>
            <a:ext cx="1785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Мусоросжигание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87" y="3861048"/>
            <a:ext cx="5580112" cy="27900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54351"/>
            <a:ext cx="3599892" cy="23999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01776"/>
            <a:ext cx="3707904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331640" y="548680"/>
            <a:ext cx="61436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Ткачество поясов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/>
              <a:t>Поделки из вторсырья станут украшением двора или сада. Подойдет любой материал:</a:t>
            </a:r>
          </a:p>
          <a:p>
            <a:pPr lvl="0"/>
            <a:r>
              <a:rPr lang="ru-RU" sz="1400" dirty="0"/>
              <a:t>бутылки;</a:t>
            </a:r>
          </a:p>
          <a:p>
            <a:pPr lvl="0"/>
            <a:r>
              <a:rPr lang="ru-RU" sz="1400" dirty="0"/>
              <a:t>отслужившая резина;</a:t>
            </a:r>
          </a:p>
          <a:p>
            <a:pPr lvl="0"/>
            <a:r>
              <a:rPr lang="ru-RU" sz="1400" dirty="0"/>
              <a:t>пустые коробки;</a:t>
            </a:r>
          </a:p>
          <a:p>
            <a:r>
              <a:rPr lang="ru-RU" sz="1400" dirty="0"/>
              <a:t>цветочные горшки.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87672"/>
            <a:ext cx="3316896" cy="2487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99" y="1514351"/>
            <a:ext cx="3456384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923" y="4221088"/>
            <a:ext cx="1440160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17032"/>
            <a:ext cx="2304256" cy="3072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417</TotalTime>
  <Words>185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Грань</vt:lpstr>
      <vt:lpstr>ПРОЕКТ  «Волонтеры могут все» </vt:lpstr>
      <vt:lpstr> Цель Узнать всё о способах утилизации мусора. Находить полезное применение бытовому мусору, тем самым внести свой посильный вклад в частичную утилизацию и сокращению мусорных свалок.</vt:lpstr>
      <vt:lpstr> Ожидаемые результаты - осознание значимости проблемы и улучшение эстетического и экологического состояния города; - чистая от бытовых отходов территория центра города; - осознанное повышение экологической культуры жителей города;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«Волонтеры могут все» </dc:title>
  <dc:creator>RePack by Diakov</dc:creator>
  <cp:lastModifiedBy>RePack by Diakov</cp:lastModifiedBy>
  <cp:revision>34</cp:revision>
  <dcterms:created xsi:type="dcterms:W3CDTF">2019-10-02T04:43:29Z</dcterms:created>
  <dcterms:modified xsi:type="dcterms:W3CDTF">2021-12-02T18:18:15Z</dcterms:modified>
</cp:coreProperties>
</file>