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57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5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77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297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1935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912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22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0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41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4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63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1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8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4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4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4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134A-9D7F-4158-BF1D-B30B901DE442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AC380E-DD92-463F-9658-6AA9CB9C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2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5782" y="43961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ПРОЕКТ</a:t>
            </a:r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Волонтёры могут всё»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2919047"/>
            <a:ext cx="8915399" cy="29846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dirty="0" smtClean="0"/>
              <a:t>Номинация </a:t>
            </a:r>
          </a:p>
          <a:p>
            <a:pPr algn="ctr"/>
            <a:r>
              <a:rPr lang="ru-RU" sz="2400" b="1" dirty="0" smtClean="0"/>
              <a:t>«</a:t>
            </a:r>
            <a:r>
              <a:rPr lang="ru-RU" sz="2400" b="1" dirty="0"/>
              <a:t>Мы за здоровый </a:t>
            </a:r>
            <a:r>
              <a:rPr lang="ru-RU" sz="2400" b="1" dirty="0" smtClean="0"/>
              <a:t>образ </a:t>
            </a:r>
            <a:r>
              <a:rPr lang="ru-RU" sz="2400" b="1" dirty="0"/>
              <a:t>жизни</a:t>
            </a:r>
            <a:r>
              <a:rPr lang="ru-RU" sz="2400" b="1" dirty="0" smtClean="0"/>
              <a:t>»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                                         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                                                                                                                 Выполнил</a:t>
            </a:r>
            <a:r>
              <a:rPr lang="en-US" b="1" dirty="0" smtClean="0"/>
              <a:t>:</a:t>
            </a:r>
            <a:endParaRPr lang="ru-RU" b="1" dirty="0" smtClean="0"/>
          </a:p>
          <a:p>
            <a:pPr algn="ctr"/>
            <a:r>
              <a:rPr lang="ru-RU" b="1" dirty="0" smtClean="0"/>
              <a:t>                                                                                                                </a:t>
            </a:r>
            <a:r>
              <a:rPr lang="ru-RU" b="1" dirty="0" err="1" smtClean="0"/>
              <a:t>Бекк</a:t>
            </a:r>
            <a:r>
              <a:rPr lang="ru-RU" b="1" dirty="0" smtClean="0"/>
              <a:t> Кирилл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77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2561"/>
            <a:ext cx="8915400" cy="562707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Добровольное отравление никотином. (Курение)</a:t>
            </a:r>
          </a:p>
          <a:p>
            <a:r>
              <a:rPr lang="ru-RU" dirty="0"/>
              <a:t>Основная причина смерти во время приема наркотических веществ, даже впервые? (Передозировка)</a:t>
            </a:r>
          </a:p>
          <a:p>
            <a:r>
              <a:rPr lang="ru-RU" dirty="0"/>
              <a:t>П. </a:t>
            </a:r>
            <a:r>
              <a:rPr lang="ru-RU" dirty="0" err="1"/>
              <a:t>Брегг</a:t>
            </a:r>
            <a:r>
              <a:rPr lang="ru-RU" dirty="0"/>
              <a:t> говорит, что есть 9 докторов. Начиная с четвертого, это: естественное питание, голодание, спорт, отдых, хорошая осанка и разум. Назовите первых трех докторов, упомянутых </a:t>
            </a:r>
            <a:r>
              <a:rPr lang="ru-RU" dirty="0" err="1"/>
              <a:t>Бреггом</a:t>
            </a:r>
            <a:r>
              <a:rPr lang="ru-RU" dirty="0"/>
              <a:t>? (</a:t>
            </a:r>
            <a:r>
              <a:rPr lang="ru-RU" b="1" dirty="0"/>
              <a:t>Солнце</a:t>
            </a:r>
            <a:r>
              <a:rPr lang="ru-RU" dirty="0"/>
              <a:t>, </a:t>
            </a:r>
            <a:r>
              <a:rPr lang="ru-RU" b="1" dirty="0"/>
              <a:t>воздух</a:t>
            </a:r>
            <a:r>
              <a:rPr lang="ru-RU" dirty="0"/>
              <a:t> </a:t>
            </a:r>
            <a:r>
              <a:rPr lang="ru-RU" b="1" dirty="0"/>
              <a:t>и</a:t>
            </a:r>
            <a:r>
              <a:rPr lang="ru-RU" dirty="0"/>
              <a:t> </a:t>
            </a:r>
            <a:r>
              <a:rPr lang="ru-RU" b="1" dirty="0"/>
              <a:t>вода</a:t>
            </a:r>
            <a:r>
              <a:rPr lang="ru-RU" dirty="0"/>
              <a:t>).</a:t>
            </a:r>
          </a:p>
          <a:p>
            <a:r>
              <a:rPr lang="ru-RU" dirty="0"/>
              <a:t>В этом состоянии люди проводят треть своей жизни. Оно полезно и необходимо. Что это? (Сон).</a:t>
            </a:r>
          </a:p>
          <a:p>
            <a:r>
              <a:rPr lang="ru-RU" dirty="0"/>
              <a:t>Она является залогом здоровья (Чистота).</a:t>
            </a:r>
          </a:p>
          <a:p>
            <a:r>
              <a:rPr lang="ru-RU" dirty="0"/>
              <a:t>Береги платье </a:t>
            </a:r>
            <a:r>
              <a:rPr lang="ru-RU" dirty="0" err="1"/>
              <a:t>снову</a:t>
            </a:r>
            <a:r>
              <a:rPr lang="ru-RU" dirty="0"/>
              <a:t>, а здоровье … (смолоду.)      </a:t>
            </a:r>
          </a:p>
          <a:p>
            <a:r>
              <a:rPr lang="ru-RU" dirty="0"/>
              <a:t>Чистота – половина… (здоровья.)        </a:t>
            </a:r>
          </a:p>
          <a:p>
            <a:r>
              <a:rPr lang="ru-RU" dirty="0"/>
              <a:t>Болен – лечись, а здоров… (берегись.)</a:t>
            </a:r>
          </a:p>
          <a:p>
            <a:r>
              <a:rPr lang="ru-RU" dirty="0"/>
              <a:t>Было бы здоровье, а счастье… (найдётся.)      </a:t>
            </a:r>
          </a:p>
          <a:p>
            <a:r>
              <a:rPr lang="ru-RU" dirty="0"/>
              <a:t>Где здоровье, там и… (красота.)      </a:t>
            </a:r>
          </a:p>
          <a:p>
            <a:r>
              <a:rPr lang="ru-RU" dirty="0"/>
              <a:t>Двигайся больше – проживёшь… (дольше.)    </a:t>
            </a:r>
          </a:p>
          <a:p>
            <a:r>
              <a:rPr lang="ru-RU" dirty="0"/>
              <a:t>Забота о здоровье – лучшее… (лекарство.)</a:t>
            </a:r>
          </a:p>
          <a:p>
            <a:r>
              <a:rPr lang="ru-RU" dirty="0"/>
              <a:t>Здоровье сгубишь – новое… (не купишь.)    </a:t>
            </a:r>
          </a:p>
          <a:p>
            <a:r>
              <a:rPr lang="ru-RU" dirty="0"/>
              <a:t>Смолоду закалиться – на век… (пригодится.)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384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9743" y="234461"/>
            <a:ext cx="8915400" cy="315057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Ведущий:</a:t>
            </a:r>
            <a:r>
              <a:rPr lang="ru-RU" dirty="0"/>
              <a:t> Я верю, что вы относитесь к жизни серьёзно. Может кто-то уже думает о будущей специальности. И, конечно, как любой современный человек, вы уделяете внимание спорту, стараетесь хорошо выглядеть - аккуратно и модно.</a:t>
            </a:r>
          </a:p>
          <a:p>
            <a:r>
              <a:rPr lang="ru-RU" dirty="0"/>
              <a:t>Вы сейчас находитесь на очень важном жизненном рубеже. Недалёк тот день, когда вы вступите во взрослую жизнь. И встретить её должно во всеоружии, хорошо подготовленными и физически и морально.</a:t>
            </a:r>
          </a:p>
          <a:p>
            <a:r>
              <a:rPr lang="ru-RU" dirty="0"/>
              <a:t>Так не позволяйте вредным привычкам портить вам жизнь. Позаботьтесь и о себе и о других.</a:t>
            </a:r>
          </a:p>
          <a:p>
            <a:r>
              <a:rPr lang="ru-RU" dirty="0"/>
              <a:t>Давайте уже сейчас задумаемся, ведь жить здоровым, бодрым и весёлым гораздо лучше.</a:t>
            </a:r>
          </a:p>
          <a:p>
            <a:r>
              <a:rPr lang="ru-RU" dirty="0"/>
              <a:t>Выбирайте здоровый образ жизни!</a:t>
            </a:r>
          </a:p>
          <a:p>
            <a:r>
              <a:rPr lang="ru-RU" dirty="0"/>
              <a:t>Помните: ваше здоровье - в ваших руках!</a:t>
            </a:r>
          </a:p>
          <a:p>
            <a:endParaRPr lang="ru-RU" dirty="0"/>
          </a:p>
        </p:txBody>
      </p:sp>
      <p:pic>
        <p:nvPicPr>
          <p:cNvPr id="3074" name="Picture 2" descr="https://www.culture.ru/storage/images/35203f0043492d3ed10c60880559d399/1c163365d06316c9e7f7b10a25ddbc4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546" y="3165231"/>
            <a:ext cx="8185639" cy="369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55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3456" y="11415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Цель:</a:t>
            </a:r>
            <a:r>
              <a:rPr lang="ru-RU" dirty="0"/>
              <a:t> формирование ценностного отношения учащихся к своему здоровью.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Задачи:</a:t>
            </a:r>
            <a:r>
              <a:rPr lang="ru-RU" dirty="0"/>
              <a:t> рефлексия собственного отношения к здоровью, выявление проблем;</a:t>
            </a:r>
          </a:p>
          <a:p>
            <a:r>
              <a:rPr lang="ru-RU" dirty="0"/>
              <a:t>– расширить представление учащихся о здоровом образе жизни; способствовать формированию положительного отношения к здоровью как величайшей ценности;</a:t>
            </a:r>
          </a:p>
          <a:p>
            <a:r>
              <a:rPr lang="ru-RU" dirty="0"/>
              <a:t>-моделирование жизненной перспективы с позиций ценностного отношения к здоровью.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99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Здоровое </a:t>
            </a:r>
            <a:r>
              <a:rPr lang="ru-RU" sz="2000" b="1" dirty="0"/>
              <a:t>питание</a:t>
            </a:r>
            <a:r>
              <a:rPr lang="ru-RU" sz="2000" dirty="0"/>
              <a:t> — </a:t>
            </a:r>
            <a:r>
              <a:rPr lang="ru-RU" sz="2000" b="1" dirty="0"/>
              <a:t>это</a:t>
            </a:r>
            <a:r>
              <a:rPr lang="ru-RU" sz="2000" dirty="0"/>
              <a:t> </a:t>
            </a:r>
            <a:r>
              <a:rPr lang="ru-RU" sz="2000" b="1" dirty="0"/>
              <a:t>питание</a:t>
            </a:r>
            <a:r>
              <a:rPr lang="ru-RU" sz="2000" dirty="0"/>
              <a:t>, обеспечивающее рост, нормальное развитие и жизнедеятельность человека, способствующее укреплению его здоровья и профилактике заболеваний.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s://s0.slide-share.ru/s_slide/ee03e491432d26278b86e9415bf3d389/fb6190e1-ebf1-4cd3-b56c-f1feba174dd1.jpeg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2341440" cy="224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for-teacher.ru/edu/data/img/pic-0233vnls26-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654" y="1905001"/>
            <a:ext cx="9803423" cy="48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84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6769" y="351692"/>
            <a:ext cx="10097843" cy="6506308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Форма мероприятия:</a:t>
            </a:r>
            <a:r>
              <a:rPr lang="ru-RU" dirty="0"/>
              <a:t> игра-викторина.</a:t>
            </a:r>
          </a:p>
          <a:p>
            <a:pPr algn="just"/>
            <a:r>
              <a:rPr lang="ru-RU" b="1" dirty="0"/>
              <a:t>Тип мероприятия:</a:t>
            </a:r>
            <a:r>
              <a:rPr lang="ru-RU" dirty="0"/>
              <a:t> внеклассное.</a:t>
            </a:r>
          </a:p>
          <a:p>
            <a:pPr algn="just"/>
            <a:r>
              <a:rPr lang="ru-RU" b="1" dirty="0"/>
              <a:t>Цели – </a:t>
            </a:r>
            <a:r>
              <a:rPr lang="ru-RU" dirty="0"/>
              <a:t>в игровой форме формировать интерес к здоровому образу жизни и ценностное отношение к собственному здоровью, развивать коммуникативные навыки и навыки самоконтроля; продолжить воспитание мировоззрения, направленного на здоровый образ жизни.</a:t>
            </a:r>
          </a:p>
          <a:p>
            <a:pPr algn="just"/>
            <a:r>
              <a:rPr lang="ru-RU" dirty="0"/>
              <a:t>  </a:t>
            </a:r>
            <a:r>
              <a:rPr lang="ru-RU" b="1" dirty="0"/>
              <a:t>Задачи:</a:t>
            </a:r>
            <a:endParaRPr lang="ru-RU" dirty="0"/>
          </a:p>
          <a:p>
            <a:pPr algn="just"/>
            <a:r>
              <a:rPr lang="ru-RU" i="1" dirty="0"/>
              <a:t>Обучающие:</a:t>
            </a:r>
            <a:endParaRPr lang="ru-RU" dirty="0"/>
          </a:p>
          <a:p>
            <a:pPr algn="just"/>
            <a:r>
              <a:rPr lang="ru-RU" dirty="0"/>
              <a:t>познакомить с правилами, помогающими сохранить собственное здоровье.</a:t>
            </a:r>
          </a:p>
          <a:p>
            <a:pPr algn="just"/>
            <a:r>
              <a:rPr lang="ru-RU" i="1" dirty="0"/>
              <a:t>Воспитывающие:</a:t>
            </a:r>
            <a:endParaRPr lang="ru-RU" dirty="0"/>
          </a:p>
          <a:p>
            <a:pPr algn="just"/>
            <a:r>
              <a:rPr lang="ru-RU" dirty="0"/>
              <a:t>продолжить воспитание мировоззрения, направленного на здоровый образ жизни: воспитывать бережное отношение к собственному здоровью, прививать потребность заботиться о своём здоровье.</a:t>
            </a:r>
          </a:p>
          <a:p>
            <a:pPr algn="just"/>
            <a:r>
              <a:rPr lang="ru-RU" i="1" dirty="0"/>
              <a:t>Развивающая:</a:t>
            </a:r>
            <a:endParaRPr lang="ru-RU" dirty="0"/>
          </a:p>
          <a:p>
            <a:pPr algn="just"/>
            <a:r>
              <a:rPr lang="ru-RU" dirty="0"/>
              <a:t>развивать логическое мышление, речь, развитие у обучающихся навыков работать в коллективе.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7374" y="445477"/>
            <a:ext cx="8915400" cy="30890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Используемые методы.</a:t>
            </a:r>
            <a:endParaRPr lang="ru-RU" dirty="0"/>
          </a:p>
          <a:p>
            <a:pPr algn="just"/>
            <a:r>
              <a:rPr lang="ru-RU" i="1" dirty="0"/>
              <a:t>Словесный</a:t>
            </a:r>
            <a:r>
              <a:rPr lang="ru-RU" dirty="0"/>
              <a:t>. Выступления ведущего, участников мероприятия.</a:t>
            </a:r>
          </a:p>
          <a:p>
            <a:pPr algn="just"/>
            <a:r>
              <a:rPr lang="ru-RU" i="1" dirty="0"/>
              <a:t>Наглядный</a:t>
            </a:r>
            <a:r>
              <a:rPr lang="ru-RU" dirty="0"/>
              <a:t>. Использование плакатов, фотографий, рисунков, репродукций на данную тему.</a:t>
            </a:r>
          </a:p>
          <a:p>
            <a:pPr algn="just"/>
            <a:r>
              <a:rPr lang="ru-RU" i="1" dirty="0"/>
              <a:t>Практический</a:t>
            </a:r>
            <a:r>
              <a:rPr lang="ru-RU" dirty="0"/>
              <a:t>. Игровые задания, </a:t>
            </a:r>
            <a:r>
              <a:rPr lang="ru-RU" dirty="0" err="1"/>
              <a:t>флеш</a:t>
            </a:r>
            <a:r>
              <a:rPr lang="ru-RU" dirty="0"/>
              <a:t>-моб, анаграммы.</a:t>
            </a:r>
          </a:p>
          <a:p>
            <a:pPr algn="just"/>
            <a:r>
              <a:rPr lang="ru-RU" b="1" dirty="0"/>
              <a:t>Продолжительность мероприятия: </a:t>
            </a:r>
            <a:r>
              <a:rPr lang="ru-RU" dirty="0"/>
              <a:t>40 минут.</a:t>
            </a:r>
          </a:p>
          <a:p>
            <a:pPr algn="just"/>
            <a:r>
              <a:rPr lang="ru-RU" b="1" dirty="0"/>
              <a:t>Участники:</a:t>
            </a:r>
            <a:r>
              <a:rPr lang="ru-RU" dirty="0"/>
              <a:t> в игре принимают участие обучающиеся 1-2 курсов. Состав команды 5 человек, в том числе капитан.</a:t>
            </a:r>
          </a:p>
          <a:p>
            <a:pPr algn="just"/>
            <a:r>
              <a:rPr lang="ru-RU" b="1" dirty="0"/>
              <a:t>Оснащение мероприятия:</a:t>
            </a:r>
            <a:r>
              <a:rPr lang="ru-RU" dirty="0"/>
              <a:t> картинки и плакаты о спорте, здоровье, задания для конкурсов, чистые листы, мультимедийный проектор, ноутбук, музыкальные колонки, видеоролик </a:t>
            </a:r>
            <a:r>
              <a:rPr lang="ru-RU" dirty="0" err="1"/>
              <a:t>флеш</a:t>
            </a:r>
            <a:r>
              <a:rPr lang="ru-RU" dirty="0"/>
              <a:t>-моба «Я – ракета», электронная презентация.</a:t>
            </a:r>
            <a:endParaRPr lang="ru-RU" dirty="0"/>
          </a:p>
        </p:txBody>
      </p:sp>
      <p:pic>
        <p:nvPicPr>
          <p:cNvPr id="1026" name="Picture 2" descr="https://i.mycdn.me/i?r=AEHujHvw2RjEbemUCNEorZbxYpb_p_9AcN2FmGik64KrkfzwBhch7R_CbnEJZS_oLvp7Zi9s0CiBOSDmbngC-I-k&amp;fn=external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68" y="3306320"/>
            <a:ext cx="7671410" cy="349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7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0171" y="237249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Ход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3751" y="1274885"/>
            <a:ext cx="8915400" cy="503199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Ведущий:</a:t>
            </a:r>
            <a:r>
              <a:rPr lang="ru-RU" dirty="0"/>
              <a:t> Наша сегодняшняя игра направлена на профилактику вредных привычек и на создание позитивных эмоций, способствующих поднятию духа и сплочению команд. Ещё раз поприветствуем участников игры, гостей, уважаемых членов жюри. Итак, мы начинаем креативно – интеллектуально - развлекательную программу «</a:t>
            </a:r>
            <a:r>
              <a:rPr lang="ru-RU" b="1" dirty="0"/>
              <a:t>Молодежь - за здоровый образ жизни</a:t>
            </a:r>
            <a:r>
              <a:rPr lang="ru-RU" dirty="0"/>
              <a:t>».</a:t>
            </a:r>
          </a:p>
          <a:p>
            <a:r>
              <a:rPr lang="ru-RU" b="1" dirty="0"/>
              <a:t>Ведущий:</a:t>
            </a:r>
            <a:r>
              <a:rPr lang="ru-RU" dirty="0"/>
              <a:t> Поприветствуем участников игры и пожелаем им море энергии, азарта, смекалки и рассудительности.</a:t>
            </a:r>
          </a:p>
          <a:p>
            <a:r>
              <a:rPr lang="ru-RU" b="1" dirty="0"/>
              <a:t>Ведущий:</a:t>
            </a:r>
            <a:r>
              <a:rPr lang="ru-RU" dirty="0"/>
              <a:t> Поприветствуем членов жюри.</a:t>
            </a:r>
          </a:p>
          <a:p>
            <a:r>
              <a:rPr lang="ru-RU" dirty="0"/>
              <a:t>____________________________________________________</a:t>
            </a:r>
          </a:p>
          <a:p>
            <a:r>
              <a:rPr lang="ru-RU" dirty="0"/>
              <a:t>____________________________________________________</a:t>
            </a:r>
          </a:p>
          <a:p>
            <a:r>
              <a:rPr lang="ru-RU" dirty="0"/>
              <a:t>____________________________________________________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Ведущий:</a:t>
            </a:r>
            <a:r>
              <a:rPr lang="ru-RU" dirty="0"/>
              <a:t> Составим формулу жизни:</a:t>
            </a:r>
          </a:p>
          <a:p>
            <a:r>
              <a:rPr lang="ru-RU" b="1" i="1" dirty="0"/>
              <a:t>ЖИЗНЬ = здоровье +</a:t>
            </a:r>
            <a:r>
              <a:rPr lang="ru-RU" b="1" i="1" dirty="0" err="1"/>
              <a:t>семья+учеба+друзья</a:t>
            </a:r>
            <a:r>
              <a:rPr lang="ru-RU" b="1" i="1" dirty="0"/>
              <a:t>+…</a:t>
            </a:r>
            <a:endParaRPr lang="ru-RU" dirty="0"/>
          </a:p>
          <a:p>
            <a:r>
              <a:rPr lang="ru-RU" dirty="0"/>
              <a:t>Вопрос: Если здоровье поставим на другое место, то измениться сумма жизни? Измениться качество жизни?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54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6120" y="498231"/>
            <a:ext cx="8915400" cy="3777622"/>
          </a:xfrm>
        </p:spPr>
        <p:txBody>
          <a:bodyPr/>
          <a:lstStyle/>
          <a:p>
            <a:r>
              <a:rPr lang="ru-RU" b="1" dirty="0"/>
              <a:t>Ведущий: </a:t>
            </a:r>
            <a:r>
              <a:rPr lang="ru-RU" dirty="0"/>
              <a:t>Чтобы начать игру вам, дорогие участники, необходимо стать командой. Для этого нужно придумать название и девиз команды, выбрать своего капитана. </a:t>
            </a:r>
            <a:r>
              <a:rPr lang="ru-RU" i="1" dirty="0"/>
              <a:t>Время на выполнение – 2 минуты.</a:t>
            </a:r>
            <a:endParaRPr lang="ru-RU" dirty="0"/>
          </a:p>
          <a:p>
            <a:r>
              <a:rPr lang="ru-RU" b="1" dirty="0"/>
              <a:t>Ведущий:</a:t>
            </a:r>
            <a:r>
              <a:rPr lang="ru-RU" dirty="0"/>
              <a:t> Быть здоровым — естественное желание человека. Один мудрец сказал: «Здоровье человека во многом зависит от образа жизни, поведения и умения помочь себе и другим в трудных ситуациях».</a:t>
            </a:r>
          </a:p>
          <a:p>
            <a:r>
              <a:rPr lang="ru-RU" dirty="0"/>
              <a:t>ЗОЖ - это способ жизнедеятельности, направленный на сохранение и улучшение здоровья, это основа профилактики заболеваний. Давайте сейчас вместе с вами определим составляющие элементы ЗОЖ.</a:t>
            </a:r>
          </a:p>
          <a:p>
            <a:endParaRPr lang="ru-RU" dirty="0"/>
          </a:p>
        </p:txBody>
      </p:sp>
      <p:pic>
        <p:nvPicPr>
          <p:cNvPr id="2050" name="Picture 2" descr="https://sun9-54.userapi.com/impg/ACECYiMkDt64RNqczCLVuAujHGpzj1eBzbVxag/WIEAvC1WtQg.jpg?size=604x437&amp;quality=96&amp;sign=0c0a8a3ce2063ba27b6ec8de597cd971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361" y="3331733"/>
            <a:ext cx="6682153" cy="335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17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46185"/>
            <a:ext cx="8915400" cy="6383215"/>
          </a:xfrm>
        </p:spPr>
        <p:txBody>
          <a:bodyPr>
            <a:normAutofit/>
          </a:bodyPr>
          <a:lstStyle/>
          <a:p>
            <a:r>
              <a:rPr lang="ru-RU" b="1" i="1" dirty="0"/>
              <a:t>Конкурс 3. Интеллектуальная разминка</a:t>
            </a:r>
            <a:endParaRPr lang="ru-RU" dirty="0"/>
          </a:p>
          <a:p>
            <a:r>
              <a:rPr lang="ru-RU" b="1" dirty="0"/>
              <a:t>1 задание.</a:t>
            </a:r>
            <a:r>
              <a:rPr lang="ru-RU" dirty="0"/>
              <a:t> Это игра в слова. Командам предлагается разгадать анаграммы (слово, образованное перестановкой букв). </a:t>
            </a:r>
            <a:r>
              <a:rPr lang="ru-RU" i="1" dirty="0"/>
              <a:t>(Приложение 3)</a:t>
            </a:r>
            <a:endParaRPr lang="ru-RU" dirty="0"/>
          </a:p>
          <a:p>
            <a:r>
              <a:rPr lang="ru-RU" dirty="0"/>
              <a:t>Анаграммы для команд:</a:t>
            </a:r>
          </a:p>
          <a:p>
            <a:r>
              <a:rPr lang="ru-RU" dirty="0"/>
              <a:t>ТАРПИДАСАКА (спартакиада)</a:t>
            </a:r>
          </a:p>
          <a:p>
            <a:r>
              <a:rPr lang="ru-RU" dirty="0"/>
              <a:t>ГОЗИЛАКОЛМ (алкоголизм)</a:t>
            </a:r>
          </a:p>
          <a:p>
            <a:r>
              <a:rPr lang="ru-RU" dirty="0"/>
              <a:t>ДАЛИПОМИА (олимпиада)</a:t>
            </a:r>
          </a:p>
          <a:p>
            <a:r>
              <a:rPr lang="ru-RU" dirty="0"/>
              <a:t>ИМЯНАКРОНА (наркомания)</a:t>
            </a:r>
          </a:p>
          <a:p>
            <a:r>
              <a:rPr lang="ru-RU" b="1" dirty="0"/>
              <a:t>2 задание. </a:t>
            </a:r>
            <a:r>
              <a:rPr lang="ru-RU" dirty="0"/>
              <a:t>Собрать из предложенных букв пословицу.</a:t>
            </a:r>
          </a:p>
          <a:p>
            <a:r>
              <a:rPr lang="ru-RU" i="1" dirty="0"/>
              <a:t>Раздать буквы – выложить пословицу</a:t>
            </a:r>
            <a:r>
              <a:rPr lang="ru-RU" dirty="0"/>
              <a:t> – «В здоровом теле – здоровый дух» (</a:t>
            </a:r>
            <a:r>
              <a:rPr lang="ru-RU" i="1" dirty="0"/>
              <a:t>Приложение 4</a:t>
            </a:r>
            <a:r>
              <a:rPr lang="ru-RU" dirty="0"/>
              <a:t>)</a:t>
            </a:r>
          </a:p>
          <a:p>
            <a:r>
              <a:rPr lang="ru-RU" b="1" dirty="0"/>
              <a:t>Ведущий: </a:t>
            </a:r>
            <a:r>
              <a:rPr lang="ru-RU" dirty="0"/>
              <a:t>Мы с вами хорошо потрудились предлагаю отдохнуть.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70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5845"/>
            <a:ext cx="8915400" cy="6594231"/>
          </a:xfrm>
        </p:spPr>
        <p:txBody>
          <a:bodyPr>
            <a:normAutofit/>
          </a:bodyPr>
          <a:lstStyle/>
          <a:p>
            <a:r>
              <a:rPr lang="ru-RU" b="1" i="1" dirty="0"/>
              <a:t>Конкурс 4 . «Блиц-турнир»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Ведущий:</a:t>
            </a:r>
            <a:r>
              <a:rPr lang="ru-RU" dirty="0"/>
              <a:t> Умение вести здоровый образ жизни </a:t>
            </a:r>
            <a:r>
              <a:rPr lang="ru-RU" b="1" dirty="0"/>
              <a:t>–</a:t>
            </a:r>
            <a:r>
              <a:rPr lang="ru-RU" dirty="0"/>
              <a:t> признак</a:t>
            </a:r>
            <a:r>
              <a:rPr lang="ru-RU" b="1" dirty="0"/>
              <a:t> </a:t>
            </a:r>
            <a:r>
              <a:rPr lang="ru-RU" dirty="0"/>
              <a:t>высокой культуры человека, его образованности, настойчивости, воли.</a:t>
            </a:r>
          </a:p>
          <a:p>
            <a:r>
              <a:rPr lang="ru-RU" b="1" dirty="0"/>
              <a:t>Итак, проверим, насколько Вы знаете, что такое ЗОЖ.</a:t>
            </a:r>
            <a:endParaRPr lang="ru-RU" dirty="0"/>
          </a:p>
          <a:p>
            <a:r>
              <a:rPr lang="ru-RU" dirty="0"/>
              <a:t>Что не купишь ни за какие деньги. (Здоровье)</a:t>
            </a:r>
          </a:p>
          <a:p>
            <a:r>
              <a:rPr lang="ru-RU" dirty="0"/>
              <a:t>Как называется наука о чистоте. (Гигиена)</a:t>
            </a:r>
          </a:p>
          <a:p>
            <a:r>
              <a:rPr lang="ru-RU" dirty="0"/>
              <a:t>Для нормального функционирования человеку необходимо в день 2,5 литров этого вещества. Что это? (Вода).</a:t>
            </a:r>
          </a:p>
          <a:p>
            <a:r>
              <a:rPr lang="ru-RU" dirty="0"/>
              <a:t>А. П. Чехов говорил «Целовать курящую женщину, все равно, что…  Продолжите его высказывание. (</a:t>
            </a:r>
            <a:r>
              <a:rPr lang="ru-RU" b="1" dirty="0"/>
              <a:t>Целовать</a:t>
            </a:r>
            <a:r>
              <a:rPr lang="ru-RU" dirty="0"/>
              <a:t> </a:t>
            </a:r>
            <a:r>
              <a:rPr lang="ru-RU" b="1" dirty="0"/>
              <a:t>пепельницу</a:t>
            </a:r>
            <a:r>
              <a:rPr lang="ru-RU" dirty="0"/>
              <a:t>).</a:t>
            </a:r>
          </a:p>
          <a:p>
            <a:r>
              <a:rPr lang="ru-RU" dirty="0"/>
              <a:t>Что по одной народной китайской мудрости приносит сто горестей и одну радость? (</a:t>
            </a:r>
            <a:r>
              <a:rPr lang="ru-RU" b="1" dirty="0"/>
              <a:t>Алкогольные</a:t>
            </a:r>
            <a:r>
              <a:rPr lang="ru-RU" dirty="0"/>
              <a:t> </a:t>
            </a:r>
            <a:r>
              <a:rPr lang="ru-RU" b="1" dirty="0"/>
              <a:t>напитки</a:t>
            </a:r>
            <a:r>
              <a:rPr lang="ru-RU" dirty="0"/>
              <a:t>).</a:t>
            </a:r>
          </a:p>
          <a:p>
            <a:r>
              <a:rPr lang="ru-RU" dirty="0"/>
              <a:t>Самая смертельная болезнь 21 века? (</a:t>
            </a:r>
            <a:r>
              <a:rPr lang="ru-RU" b="1" dirty="0"/>
              <a:t>СПИД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74530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144</Words>
  <Application>Microsoft Office PowerPoint</Application>
  <PresentationFormat>Широкоэкранный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ПРОЕКТ  «Волонтёры могут всё» </vt:lpstr>
      <vt:lpstr>Цель: формирование ценностного отношения учащихся к своему здоровью. </vt:lpstr>
      <vt:lpstr>Здоровое питание — это питание, обеспечивающее рост, нормальное развитие и жизнедеятельность человека, способствующее укреплению его здоровья и профилактике заболеваний. </vt:lpstr>
      <vt:lpstr>Презентация PowerPoint</vt:lpstr>
      <vt:lpstr>Презентация PowerPoint</vt:lpstr>
      <vt:lpstr>Ход мероприятия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«Волонтёры могут всё» </dc:title>
  <dc:creator>Кирилл</dc:creator>
  <cp:lastModifiedBy>Кирилл</cp:lastModifiedBy>
  <cp:revision>5</cp:revision>
  <dcterms:created xsi:type="dcterms:W3CDTF">2021-12-02T15:18:18Z</dcterms:created>
  <dcterms:modified xsi:type="dcterms:W3CDTF">2021-12-02T16:01:01Z</dcterms:modified>
</cp:coreProperties>
</file>